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1032" y="6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9244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701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9932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570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0790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14963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0109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52222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6552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315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516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718FCB-8BA9-5D4E-8507-E1C06B80563D}" type="datetimeFigureOut">
              <a:rPr lang="en-US" smtClean="0"/>
              <a:t>7/2/19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732251-7AF7-6740-9899-C00192285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250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95412"/>
            <a:ext cx="7772400" cy="1470025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Neoantigen</a:t>
            </a:r>
            <a:r>
              <a:rPr lang="en-US" dirty="0" smtClean="0"/>
              <a:t> Identification and Screening Using a Personalized Genomics </a:t>
            </a:r>
            <a:r>
              <a:rPr lang="en-US" dirty="0" smtClean="0"/>
              <a:t>Approach II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Yeting Zhang, PhD</a:t>
            </a:r>
          </a:p>
          <a:p>
            <a:r>
              <a:rPr lang="en-US" dirty="0" smtClean="0"/>
              <a:t>July 2</a:t>
            </a:r>
            <a:r>
              <a:rPr lang="en-US" baseline="30000" dirty="0" smtClean="0"/>
              <a:t>nd</a:t>
            </a:r>
            <a:r>
              <a:rPr lang="en-US" dirty="0" smtClean="0"/>
              <a:t>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05598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 smtClean="0"/>
              <a:t>ZNF133 (high expression in brain tissues, exclude)</a:t>
            </a:r>
            <a:endParaRPr lang="en-US" sz="3600" dirty="0"/>
          </a:p>
        </p:txBody>
      </p:sp>
      <p:pic>
        <p:nvPicPr>
          <p:cNvPr id="4" name="Content Placeholder 3" descr="ZNF133_GTEx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36" b="343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881980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PRKACA (Highest expression in Ovary, select for downstream analysis)</a:t>
            </a:r>
            <a:endParaRPr lang="en-US" dirty="0"/>
          </a:p>
        </p:txBody>
      </p:sp>
      <p:pic>
        <p:nvPicPr>
          <p:cNvPr id="4" name="Content Placeholder 3" descr="PRKACA_GTEx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4" b="287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7869947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Pilot Run using TCGA Database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407400" cy="5003800"/>
          </a:xfrm>
        </p:spPr>
        <p:txBody>
          <a:bodyPr>
            <a:normAutofit lnSpcReduction="10000"/>
          </a:bodyPr>
          <a:lstStyle/>
          <a:p>
            <a:r>
              <a:rPr lang="en-US" b="1" dirty="0" smtClean="0"/>
              <a:t>Project ID: TCGA-OV (ovary)</a:t>
            </a:r>
          </a:p>
          <a:p>
            <a:r>
              <a:rPr lang="en-US" dirty="0" smtClean="0"/>
              <a:t>MAF file is available for this project.</a:t>
            </a:r>
          </a:p>
          <a:p>
            <a:pPr lvl="1"/>
            <a:r>
              <a:rPr lang="en-US" dirty="0" smtClean="0"/>
              <a:t>From the MAF </a:t>
            </a:r>
            <a:r>
              <a:rPr lang="en-US" dirty="0" smtClean="0"/>
              <a:t>file, identify </a:t>
            </a:r>
            <a:r>
              <a:rPr lang="en-US" dirty="0" smtClean="0"/>
              <a:t>novel </a:t>
            </a:r>
            <a:r>
              <a:rPr lang="en-US" dirty="0" smtClean="0"/>
              <a:t>variants that occur in more than one patient.</a:t>
            </a:r>
          </a:p>
          <a:p>
            <a:pPr lvl="1"/>
            <a:r>
              <a:rPr lang="en-US" dirty="0" smtClean="0"/>
              <a:t>In total, 9 variants occurred in more than one patient (Raw data attached in the spreadsheet).</a:t>
            </a:r>
          </a:p>
          <a:p>
            <a:pPr lvl="1"/>
            <a:r>
              <a:rPr lang="en-US" dirty="0" smtClean="0"/>
              <a:t>APEH, FAM47A, FLT4, JAG1, LANCL2, NBPF12, PRKACA, TOP2A, ZNF133.</a:t>
            </a:r>
          </a:p>
          <a:p>
            <a:pPr lvl="1"/>
            <a:r>
              <a:rPr lang="en-US" dirty="0" smtClean="0"/>
              <a:t>Looked into </a:t>
            </a:r>
            <a:r>
              <a:rPr lang="en-US" dirty="0" err="1" smtClean="0"/>
              <a:t>RNAseq</a:t>
            </a:r>
            <a:r>
              <a:rPr lang="en-US" dirty="0" smtClean="0"/>
              <a:t> expression level across normal tissues </a:t>
            </a:r>
            <a:r>
              <a:rPr lang="en-US" dirty="0" smtClean="0"/>
              <a:t>using </a:t>
            </a:r>
            <a:r>
              <a:rPr lang="en-US" dirty="0" err="1" smtClean="0"/>
              <a:t>GTEx</a:t>
            </a:r>
            <a:r>
              <a:rPr lang="en-US" dirty="0" smtClean="0"/>
              <a:t> dataset for the above genes.</a:t>
            </a:r>
          </a:p>
          <a:p>
            <a:pPr lvl="1"/>
            <a:r>
              <a:rPr lang="en-US" dirty="0" smtClean="0"/>
              <a:t>Select </a:t>
            </a:r>
            <a:r>
              <a:rPr lang="en-US" dirty="0" smtClean="0">
                <a:solidFill>
                  <a:srgbClr val="FF0000"/>
                </a:solidFill>
              </a:rPr>
              <a:t>PRKACA</a:t>
            </a:r>
            <a:r>
              <a:rPr lang="en-US" dirty="0" smtClean="0"/>
              <a:t> for downstream analysis.</a:t>
            </a:r>
            <a:endParaRPr lang="en-US" dirty="0" smtClean="0"/>
          </a:p>
          <a:p>
            <a:pPr lvl="1"/>
            <a:endParaRPr lang="en-US" dirty="0" smtClean="0"/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57EC10-8DAD-AF4F-A369-6CC72841FD03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225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APEH (expression high in non-ovarian tissues)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PEH_GTEx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587949"/>
            <a:ext cx="9144000" cy="52700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964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FAM47A (not expressed across tissues, except testis)</a:t>
            </a:r>
            <a:endParaRPr lang="en-US" dirty="0"/>
          </a:p>
        </p:txBody>
      </p:sp>
      <p:pic>
        <p:nvPicPr>
          <p:cNvPr id="6" name="Picture 5" descr="FAM47A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49140"/>
            <a:ext cx="9144000" cy="5408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830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FLT4 (very low expression in ovarian tissues)</a:t>
            </a:r>
            <a:endParaRPr lang="en-US" dirty="0"/>
          </a:p>
        </p:txBody>
      </p:sp>
      <p:pic>
        <p:nvPicPr>
          <p:cNvPr id="4" name="Content Placeholder 3" descr="FLT4_GTEx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21" b="232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480328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JAG1 (high expression in artery tissues, not good for ovarian cancer TCR-T candidate)</a:t>
            </a:r>
            <a:endParaRPr lang="en-US" sz="3200" dirty="0"/>
          </a:p>
        </p:txBody>
      </p:sp>
      <p:pic>
        <p:nvPicPr>
          <p:cNvPr id="4" name="Content Placeholder 3" descr="JAG1_GTEx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042" b="3042"/>
          <a:stretch>
            <a:fillRect/>
          </a:stretch>
        </p:blipFill>
        <p:spPr>
          <a:xfrm>
            <a:off x="457200" y="1562100"/>
            <a:ext cx="8229600" cy="4525963"/>
          </a:xfrm>
        </p:spPr>
      </p:pic>
    </p:spTree>
    <p:extLst>
      <p:ext uri="{BB962C8B-B14F-4D97-AF65-F5344CB8AC3E}">
        <p14:creationId xmlns:p14="http://schemas.microsoft.com/office/powerpoint/2010/main" val="36479585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LANCL2 (high expression in brain tissues, not suitable)</a:t>
            </a:r>
            <a:endParaRPr lang="en-US" sz="2800" dirty="0"/>
          </a:p>
        </p:txBody>
      </p:sp>
      <p:pic>
        <p:nvPicPr>
          <p:cNvPr id="6" name="Picture 5" descr="LANCL2_GTEx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3750"/>
            <a:ext cx="9144000" cy="5514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12214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NBPF12 (low expression across tissues, including ovary, not suitable)</a:t>
            </a:r>
            <a:endParaRPr lang="en-US" dirty="0"/>
          </a:p>
        </p:txBody>
      </p:sp>
      <p:pic>
        <p:nvPicPr>
          <p:cNvPr id="4" name="Picture 3" descr="NBPF12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51761"/>
            <a:ext cx="9144000" cy="5406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648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TOP2A (low expression in ovarian tissues, exclude)</a:t>
            </a:r>
            <a:endParaRPr lang="en-US" sz="3200" dirty="0"/>
          </a:p>
        </p:txBody>
      </p:sp>
      <p:pic>
        <p:nvPicPr>
          <p:cNvPr id="4" name="Content Placeholder 3" descr="TOP2A_GTEx.tif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92" b="369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878659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220</Words>
  <Application>Microsoft Macintosh PowerPoint</Application>
  <PresentationFormat>On-screen Show (4:3)</PresentationFormat>
  <Paragraphs>21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Office Theme</vt:lpstr>
      <vt:lpstr>Neoantigen Identification and Screening Using a Personalized Genomics Approach II</vt:lpstr>
      <vt:lpstr>A Pilot Run using TCGA Database</vt:lpstr>
      <vt:lpstr>APEH (expression high in non-ovarian tissues)</vt:lpstr>
      <vt:lpstr>FAM47A (not expressed across tissues, except testis)</vt:lpstr>
      <vt:lpstr>FLT4 (very low expression in ovarian tissues)</vt:lpstr>
      <vt:lpstr>JAG1 (high expression in artery tissues, not good for ovarian cancer TCR-T candidate)</vt:lpstr>
      <vt:lpstr>LANCL2 (high expression in brain tissues, not suitable)</vt:lpstr>
      <vt:lpstr>NBPF12 (low expression across tissues, including ovary, not suitable)</vt:lpstr>
      <vt:lpstr>TOP2A (low expression in ovarian tissues, exclude)</vt:lpstr>
      <vt:lpstr>ZNF133 (high expression in brain tissues, exclude)</vt:lpstr>
      <vt:lpstr>PRKACA (Highest expression in Ovary, select for downstream analysis)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Neoantigen Identification and Screening Using a Personalized Genomics Approach II</dc:title>
  <dc:creator>Yeting Zhang</dc:creator>
  <cp:lastModifiedBy>Yeting Zhang</cp:lastModifiedBy>
  <cp:revision>6</cp:revision>
  <dcterms:created xsi:type="dcterms:W3CDTF">2019-07-03T00:05:22Z</dcterms:created>
  <dcterms:modified xsi:type="dcterms:W3CDTF">2019-07-03T00:40:15Z</dcterms:modified>
</cp:coreProperties>
</file>

<file path=docProps/thumbnail.jpeg>
</file>